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265" r:id="rId3"/>
    <p:sldId id="259" r:id="rId4"/>
    <p:sldId id="267" r:id="rId5"/>
    <p:sldId id="271" r:id="rId6"/>
    <p:sldId id="260" r:id="rId7"/>
    <p:sldId id="261" r:id="rId8"/>
    <p:sldId id="262" r:id="rId9"/>
    <p:sldId id="263" r:id="rId10"/>
    <p:sldId id="283" r:id="rId11"/>
    <p:sldId id="284" r:id="rId12"/>
    <p:sldId id="281" r:id="rId13"/>
    <p:sldId id="282" r:id="rId14"/>
    <p:sldId id="270" r:id="rId15"/>
    <p:sldId id="268" r:id="rId16"/>
    <p:sldId id="280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72" r:id="rId25"/>
    <p:sldId id="285" r:id="rId26"/>
  </p:sldIdLst>
  <p:sldSz cx="9144000" cy="5143500" type="screen16x9"/>
  <p:notesSz cx="6858000" cy="9144000"/>
  <p:embeddedFontLst>
    <p:embeddedFont>
      <p:font typeface="코트라 희망체" pitchFamily="50" charset="-127"/>
      <p:regular r:id="rId28"/>
    </p:embeddedFont>
    <p:embeddedFont>
      <p:font typeface="맑은 고딕" pitchFamily="50" charset="-127"/>
      <p:regular r:id="rId29"/>
      <p:bold r:id="rId30"/>
    </p:embeddedFont>
    <p:embeddedFont>
      <p:font typeface="LEMON MILK Medium" pitchFamily="50" charset="0"/>
      <p:regular r:id="rId31"/>
      <p:italic r:id="rId32"/>
    </p:embeddedFont>
    <p:embeddedFont>
      <p:font typeface="UhBee ZZIBA" pitchFamily="66" charset="-127"/>
      <p:regular r:id="rId33"/>
    </p:embeddedFont>
    <p:embeddedFont>
      <p:font typeface="나눔바른고딕" pitchFamily="50" charset="-127"/>
      <p:regular r:id="rId34"/>
    </p:embeddedFont>
    <p:embeddedFont>
      <p:font typeface="Mabook" pitchFamily="2" charset="0"/>
      <p:regular r:id="rId35"/>
    </p:embeddedFont>
    <p:embeddedFont>
      <p:font typeface="Ebrima" pitchFamily="2" charset="0"/>
      <p:regular r:id="rId36"/>
      <p:bold r:id="rId37"/>
    </p:embeddedFont>
    <p:embeddedFont>
      <p:font typeface="D2Coding ligature" pitchFamily="49" charset="-127"/>
      <p:regular r:id="rId38"/>
      <p:bold r:id="rId39"/>
    </p:embeddedFont>
    <p:embeddedFont>
      <p:font typeface="스스로넷 칠백삼" pitchFamily="2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0080"/>
    <a:srgbClr val="FFD700"/>
    <a:srgbClr val="E1E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77" autoAdjust="0"/>
  </p:normalViewPr>
  <p:slideViewPr>
    <p:cSldViewPr>
      <p:cViewPr>
        <p:scale>
          <a:sx n="100" d="100"/>
          <a:sy n="100" d="100"/>
        </p:scale>
        <p:origin x="-1308" y="-5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E4A9E-FA7F-4CE7-97D4-71F3850AD2D2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3D2B-68AE-4EF9-B8EB-22EF04A9C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247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</a:t>
            </a:r>
            <a:r>
              <a:rPr lang="ko-KR" altLang="en-US" dirty="0"/>
              <a:t>코로나 바이러스의 영향으로</a:t>
            </a:r>
            <a:r>
              <a:rPr lang="en-US" altLang="ko-KR" baseline="0" dirty="0"/>
              <a:t> </a:t>
            </a:r>
            <a:r>
              <a:rPr lang="ko-KR" altLang="en-US" baseline="0" dirty="0"/>
              <a:t>여가생활의 변화가 생겼다</a:t>
            </a:r>
            <a:r>
              <a:rPr lang="en-US" altLang="ko-KR" baseline="0" dirty="0"/>
              <a:t>. </a:t>
            </a:r>
            <a:br>
              <a:rPr lang="en-US" altLang="ko-KR" baseline="0" dirty="0"/>
            </a:br>
            <a:r>
              <a:rPr lang="ko-KR" altLang="en-US" baseline="0" dirty="0"/>
              <a:t>예를 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식당이나 카페의 영업제한이 장기화 되면서 카페에 가서 이야기하거나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술을 마시거나 야식을 먹던 문화에서 개인활동 하는 시간이 많아졌고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시간이 지나면 지날 수록 다양한 취미생활을 찾는 사람이 늘어났다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물론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가정에서 보내는 시간이 늘어나기도 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하지만 포스트코로나 시대를 맞이하면서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거리두기가</a:t>
            </a:r>
            <a:r>
              <a:rPr lang="ko-KR" altLang="en-US" baseline="0" dirty="0"/>
              <a:t> 종식됨으로 인해 다시 코로나 이전 시대로 돌아가려는 움직임이 활발하다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하지만</a:t>
            </a:r>
            <a:r>
              <a:rPr lang="en-US" altLang="ko-KR" baseline="0" dirty="0"/>
              <a:t> </a:t>
            </a:r>
            <a:r>
              <a:rPr lang="ko-KR" altLang="en-US" baseline="0" dirty="0"/>
              <a:t>공통된 관심사나 취미를 가지고</a:t>
            </a:r>
            <a:r>
              <a:rPr lang="en-US" altLang="ko-KR" baseline="0" dirty="0"/>
              <a:t> </a:t>
            </a:r>
            <a:r>
              <a:rPr lang="ko-KR" altLang="en-US" baseline="0" dirty="0"/>
              <a:t>대면 </a:t>
            </a:r>
            <a:r>
              <a:rPr lang="ko-KR" altLang="en-US" baseline="0" dirty="0" err="1"/>
              <a:t>비대면을</a:t>
            </a:r>
            <a:r>
              <a:rPr lang="ko-KR" altLang="en-US" baseline="0" dirty="0"/>
              <a:t> 막론할 활동을 하고 싶은 수요는 점점 늘어날 것이지만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그에 따른 마땅한 플랫폼이 존재하지 않음을 인식했다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그나마 가장 유용하게 사용되는 밴드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카페 등이 있지만 동호회 모임에 최적화 된 플랫폼은 존재하지 않습니다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454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075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488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097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92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771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630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570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783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166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8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67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3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2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22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05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01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54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63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5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8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589623" y="-822388"/>
            <a:ext cx="1964754" cy="91440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3147814"/>
            <a:ext cx="7560840" cy="504056"/>
          </a:xfrm>
        </p:spPr>
        <p:txBody>
          <a:bodyPr>
            <a:noAutofit/>
          </a:bodyPr>
          <a:lstStyle/>
          <a:p>
            <a:pPr algn="l"/>
            <a:r>
              <a:rPr lang="ko-KR" altLang="en-US" dirty="0" err="1">
                <a:latin typeface="에스코어 드림 7 ExtraBold" pitchFamily="34" charset="-127"/>
                <a:ea typeface="에스코어 드림 7 ExtraBold" pitchFamily="34" charset="-127"/>
              </a:rPr>
              <a:t>클러버</a:t>
            </a:r>
            <a:r>
              <a:rPr lang="en-US" altLang="ko-KR" sz="2000" dirty="0">
                <a:latin typeface="에스코어 드림 1 Thin" pitchFamily="34" charset="-127"/>
                <a:ea typeface="에스코어 드림 1 Thin" pitchFamily="34" charset="-127"/>
              </a:rPr>
              <a:t>:</a:t>
            </a:r>
            <a:r>
              <a:rPr lang="ko-KR" altLang="en-US" sz="2000" dirty="0" err="1">
                <a:latin typeface="에스코어 드림 1 Thin" pitchFamily="34" charset="-127"/>
                <a:ea typeface="에스코어 드림 1 Thin" pitchFamily="34" charset="-127"/>
              </a:rPr>
              <a:t>클럽을사랑하는사람들의모임</a:t>
            </a:r>
            <a:endParaRPr lang="ko-KR" altLang="en-US" sz="2000" dirty="0">
              <a:latin typeface="에스코어 드림 1 Thin" pitchFamily="34" charset="-127"/>
              <a:ea typeface="에스코어 드림 1 Thin" pitchFamily="34" charset="-127"/>
            </a:endParaRPr>
          </a:p>
        </p:txBody>
      </p:sp>
      <p:pic>
        <p:nvPicPr>
          <p:cNvPr id="1026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7646"/>
            <a:ext cx="4320480" cy="13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539552" y="3579862"/>
            <a:ext cx="244827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dirty="0">
                <a:latin typeface="에스코어 드림 1 Thin" pitchFamily="34" charset="-127"/>
                <a:ea typeface="에스코어 드림 1 Thin" pitchFamily="34" charset="-127"/>
              </a:rPr>
              <a:t>동호회플랫폼</a:t>
            </a:r>
            <a:endParaRPr lang="ko-KR" altLang="en-US" sz="1600" dirty="0">
              <a:latin typeface="에스코어 드림 1 Thin" pitchFamily="34" charset="-127"/>
              <a:ea typeface="에스코어 드림 1 Thin" pitchFamily="34" charset="-127"/>
            </a:endParaRPr>
          </a:p>
        </p:txBody>
      </p:sp>
      <p:pic>
        <p:nvPicPr>
          <p:cNvPr id="3074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34393" r="66579" b="30217"/>
          <a:stretch/>
        </p:blipFill>
        <p:spPr bwMode="auto">
          <a:xfrm>
            <a:off x="323528" y="1944217"/>
            <a:ext cx="1202550" cy="7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3" t="35926" b="31234"/>
          <a:stretch/>
        </p:blipFill>
        <p:spPr bwMode="auto">
          <a:xfrm>
            <a:off x="7020272" y="1995686"/>
            <a:ext cx="1704975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2" t="35926" r="43347" b="31234"/>
          <a:stretch/>
        </p:blipFill>
        <p:spPr bwMode="auto">
          <a:xfrm>
            <a:off x="5580112" y="1995686"/>
            <a:ext cx="1076722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80" t="34393" r="6804" b="30217"/>
          <a:stretch/>
        </p:blipFill>
        <p:spPr bwMode="auto">
          <a:xfrm>
            <a:off x="3995935" y="1851670"/>
            <a:ext cx="1042789" cy="87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8" t="34393" r="29033" b="30217"/>
          <a:stretch/>
        </p:blipFill>
        <p:spPr bwMode="auto">
          <a:xfrm>
            <a:off x="2138430" y="1984385"/>
            <a:ext cx="1497466" cy="7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6516216" y="4155927"/>
            <a:ext cx="244827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>
                <a:latin typeface="에스코어 드림 2 ExtraLight" pitchFamily="34" charset="-127"/>
                <a:ea typeface="에스코어 드림 2 ExtraLight" pitchFamily="34" charset="-127"/>
              </a:rPr>
              <a:t>이광태 김광호 김기범 김나현</a:t>
            </a:r>
          </a:p>
        </p:txBody>
      </p:sp>
    </p:spTree>
    <p:extLst>
      <p:ext uri="{BB962C8B-B14F-4D97-AF65-F5344CB8AC3E}">
        <p14:creationId xmlns:p14="http://schemas.microsoft.com/office/powerpoint/2010/main" val="123247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27"/>
          <a:stretch/>
        </p:blipFill>
        <p:spPr bwMode="auto">
          <a:xfrm>
            <a:off x="1048228" y="1059582"/>
            <a:ext cx="1291524" cy="3883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065213"/>
            <a:ext cx="5688632" cy="389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7" t="28292" r="14481" b="40873"/>
          <a:stretch/>
        </p:blipFill>
        <p:spPr bwMode="auto">
          <a:xfrm rot="20485180">
            <a:off x="262822" y="860897"/>
            <a:ext cx="1570810" cy="6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2539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E-R DIAGRAM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 rot="589524">
            <a:off x="7143068" y="544623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7472364" y="4458148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3664651">
            <a:off x="213339" y="4475813"/>
            <a:ext cx="1625607" cy="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89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2539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E-R DIAGRAM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592" y="969965"/>
            <a:ext cx="5018484" cy="3356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933" y="3451885"/>
            <a:ext cx="1525474" cy="1541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7" t="28292" r="14481" b="40873"/>
          <a:stretch/>
        </p:blipFill>
        <p:spPr bwMode="auto">
          <a:xfrm rot="20485180">
            <a:off x="928161" y="653446"/>
            <a:ext cx="1570810" cy="6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3664651">
            <a:off x="702577" y="3842812"/>
            <a:ext cx="1625607" cy="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76" y="975985"/>
            <a:ext cx="1128421" cy="3871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 rot="589524">
            <a:off x="6940548" y="553359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7095326" y="4314133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0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FDF6C4-486C-472B-CB5A-12D3A1D4E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04" y="1018484"/>
            <a:ext cx="5857161" cy="38466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흐름도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6707118" y="541163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805867" y="4513531"/>
            <a:ext cx="1625607" cy="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7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/>
          <p:cNvSpPr/>
          <p:nvPr/>
        </p:nvSpPr>
        <p:spPr>
          <a:xfrm>
            <a:off x="4716016" y="1471490"/>
            <a:ext cx="3590183" cy="3353593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D:\-Teamproject\pt\spring_boot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746" y="898621"/>
            <a:ext cx="2911028" cy="124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471160" y="1522413"/>
            <a:ext cx="3590183" cy="3353593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7742" y="32306"/>
            <a:ext cx="909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used</a:t>
            </a:r>
            <a:endParaRPr lang="en-US" altLang="ko-KR" sz="28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-Teamproject\pt\vuetif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62" y="1940016"/>
            <a:ext cx="1202971" cy="12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-Teamproject\pt\dayj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26" y="3441626"/>
            <a:ext cx="1065806" cy="44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-Teamproject\pt\Kakao (1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292228"/>
            <a:ext cx="856059" cy="85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-Teamproject\pt\vuex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99" y="2925807"/>
            <a:ext cx="1031639" cy="103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-Teamproject\pt\다운로드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120" y="2720258"/>
            <a:ext cx="729285" cy="7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-Teamproject\pt\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98621"/>
            <a:ext cx="1440214" cy="144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-Teamproject\pt\다운로드 (1)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471690"/>
            <a:ext cx="858108" cy="85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-Teamproject\pt\html5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17" y="3939902"/>
            <a:ext cx="1493815" cy="74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:\-Teamproject\pt\postma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80" y="3425517"/>
            <a:ext cx="1943794" cy="97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D:\-Teamproject\pt\MySQL-Logo.wine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482" y="2189453"/>
            <a:ext cx="1693822" cy="112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D:\-Teamproject\pt\깃허브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5" t="18077" r="30215" b="18077"/>
          <a:stretch/>
        </p:blipFill>
        <p:spPr bwMode="auto">
          <a:xfrm>
            <a:off x="8028384" y="4133248"/>
            <a:ext cx="891188" cy="8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76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819623" y="-3469767"/>
            <a:ext cx="153731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0455" y="828435"/>
            <a:ext cx="2135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We are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41" y="875914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79512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11760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44008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76256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3968" y="843558"/>
            <a:ext cx="2755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4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 </a:t>
            </a:r>
            <a:r>
              <a:rPr lang="en-US" altLang="ko-KR" sz="4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  <a:sym typeface="Wingdings" pitchFamily="2" charset="2"/>
              </a:rPr>
              <a:t>:)</a:t>
            </a:r>
            <a:endParaRPr lang="ko-KR" altLang="en-US" sz="48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이광태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00747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김광호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김기범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74768" y="257175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김나현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1520" y="3291831"/>
            <a:ext cx="1968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팀장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전체웹디자인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 연동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PPT 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제작</a:t>
            </a:r>
            <a:endParaRPr lang="ko-KR" altLang="en-US" sz="14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512" y="2942824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Front-end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11760" y="2942823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4008" y="2942822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76256" y="2942823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23528" y="3291831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00048" y="3291831"/>
            <a:ext cx="193860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클럽홈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클럽게시판</a:t>
            </a:r>
            <a:endParaRPr lang="en-US" altLang="ko-KR" sz="14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클럽갤러리</a:t>
            </a:r>
            <a:endParaRPr lang="ko-KR" altLang="en-US" sz="14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클럽일정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클럽멤버목록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 연동</a:t>
            </a:r>
            <a:endParaRPr lang="ko-KR" altLang="en-US" sz="14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endParaRPr lang="ko-KR" altLang="en-US" sz="14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572056" y="3291830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18823" y="3297055"/>
            <a:ext cx="19386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회원가입 로그인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-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아웃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마이페이지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+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찜목록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클럽생성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클럽목록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클럽상세화면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공고등록</a:t>
            </a:r>
            <a:endParaRPr lang="en-US" altLang="ko-KR" sz="14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클럽가입신청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승인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전체검색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카테고리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+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검색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클럽멤버수정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 연동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790831" y="3282676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51071" y="3291831"/>
            <a:ext cx="193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자유게시판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QNA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게시판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 연동</a:t>
            </a:r>
            <a:endParaRPr lang="ko-KR" altLang="en-US" sz="14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023079" y="3273522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83568" y="-467776"/>
            <a:ext cx="190283" cy="187221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263411" y="-23801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665542" y="2161188"/>
            <a:ext cx="39639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● 공통</a:t>
            </a:r>
            <a:r>
              <a:rPr lang="en-US" altLang="ko-KR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: </a:t>
            </a:r>
            <a:r>
              <a:rPr lang="ko-KR" altLang="en-US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요구사항분석</a:t>
            </a:r>
            <a:r>
              <a:rPr lang="en-US" altLang="ko-KR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, ERD, </a:t>
            </a:r>
            <a:r>
              <a:rPr lang="ko-KR" altLang="en-US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흐름도 작성</a:t>
            </a:r>
            <a:endParaRPr lang="en-US" altLang="ko-KR" sz="1600" dirty="0">
              <a:latin typeface="에스코어 드림 4 Regular" pitchFamily="34" charset="-127"/>
              <a:ea typeface="에스코어 드림 4 Regular" pitchFamily="34" charset="-127"/>
              <a:cs typeface="코트라 희망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1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5FC1801-2225-B9DA-3856-14571394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960171"/>
            <a:ext cx="7884368" cy="3699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4D34CD6F-DBCF-9039-E04B-BED05B97111C}"/>
              </a:ext>
            </a:extLst>
          </p:cNvPr>
          <p:cNvSpPr/>
          <p:nvPr/>
        </p:nvSpPr>
        <p:spPr>
          <a:xfrm>
            <a:off x="6156176" y="1831200"/>
            <a:ext cx="1368152" cy="1460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ED91A269-1029-BDF8-4BFC-47455BC2A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724" y="1239440"/>
            <a:ext cx="1111573" cy="1183519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EE4FCFFE-90CD-EEB5-A060-03AE7AD35DD7}"/>
              </a:ext>
            </a:extLst>
          </p:cNvPr>
          <p:cNvSpPr/>
          <p:nvPr/>
        </p:nvSpPr>
        <p:spPr>
          <a:xfrm>
            <a:off x="7790154" y="1223152"/>
            <a:ext cx="1177442" cy="11835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6DE1A417-1E95-8B6D-1673-25F3EB64BEC5}"/>
              </a:ext>
            </a:extLst>
          </p:cNvPr>
          <p:cNvSpPr/>
          <p:nvPr/>
        </p:nvSpPr>
        <p:spPr>
          <a:xfrm>
            <a:off x="2263466" y="3291829"/>
            <a:ext cx="5260862" cy="1497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8F32E2EB-9278-C9C8-1323-E6DFDA268235}"/>
              </a:ext>
            </a:extLst>
          </p:cNvPr>
          <p:cNvSpPr/>
          <p:nvPr/>
        </p:nvSpPr>
        <p:spPr>
          <a:xfrm>
            <a:off x="4211960" y="1347614"/>
            <a:ext cx="1440160" cy="152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B045EAA2-1CF2-56AA-E816-499E8F255BAA}"/>
              </a:ext>
            </a:extLst>
          </p:cNvPr>
          <p:cNvSpPr/>
          <p:nvPr/>
        </p:nvSpPr>
        <p:spPr>
          <a:xfrm>
            <a:off x="971600" y="1824178"/>
            <a:ext cx="1301277" cy="28723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5A84C943-AE8C-0785-3E00-194023A3261F}"/>
              </a:ext>
            </a:extLst>
          </p:cNvPr>
          <p:cNvSpPr/>
          <p:nvPr/>
        </p:nvSpPr>
        <p:spPr>
          <a:xfrm>
            <a:off x="2272876" y="2548502"/>
            <a:ext cx="3883299" cy="6988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D4127C-610A-464D-5DF6-21DAFFE8C1A9}"/>
              </a:ext>
            </a:extLst>
          </p:cNvPr>
          <p:cNvSpPr txBox="1"/>
          <p:nvPr/>
        </p:nvSpPr>
        <p:spPr>
          <a:xfrm>
            <a:off x="3895811" y="1247489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FFA11F6-8A13-6AF8-663B-8308BA242C34}"/>
              </a:ext>
            </a:extLst>
          </p:cNvPr>
          <p:cNvSpPr txBox="1"/>
          <p:nvPr/>
        </p:nvSpPr>
        <p:spPr>
          <a:xfrm>
            <a:off x="6023306" y="1559442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60D3B4B-160C-8EB0-0DE3-0C8A7F948E1E}"/>
              </a:ext>
            </a:extLst>
          </p:cNvPr>
          <p:cNvSpPr txBox="1"/>
          <p:nvPr/>
        </p:nvSpPr>
        <p:spPr>
          <a:xfrm>
            <a:off x="7627735" y="89645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BB28D92-75D0-6779-8B59-96C86D41F642}"/>
              </a:ext>
            </a:extLst>
          </p:cNvPr>
          <p:cNvSpPr txBox="1"/>
          <p:nvPr/>
        </p:nvSpPr>
        <p:spPr>
          <a:xfrm>
            <a:off x="2291750" y="2256359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29132C5-62CF-BDE2-BEFB-D5FDB42CEBA6}"/>
              </a:ext>
            </a:extLst>
          </p:cNvPr>
          <p:cNvSpPr txBox="1"/>
          <p:nvPr/>
        </p:nvSpPr>
        <p:spPr>
          <a:xfrm>
            <a:off x="2291749" y="4838984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586DE43-6401-1978-99B3-D7FBC621722E}"/>
              </a:ext>
            </a:extLst>
          </p:cNvPr>
          <p:cNvSpPr txBox="1"/>
          <p:nvPr/>
        </p:nvSpPr>
        <p:spPr>
          <a:xfrm>
            <a:off x="2672503" y="184709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추천검색어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전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2351ADA-6D23-44A4-E9B9-45B347557208}"/>
              </a:ext>
            </a:extLst>
          </p:cNvPr>
          <p:cNvSpPr txBox="1"/>
          <p:nvPr/>
        </p:nvSpPr>
        <p:spPr>
          <a:xfrm>
            <a:off x="3985942" y="184709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검색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노출 프리미엄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CE75471-F6B0-091A-AD66-D1C851C57EE8}"/>
              </a:ext>
            </a:extLst>
          </p:cNvPr>
          <p:cNvSpPr txBox="1"/>
          <p:nvPr/>
        </p:nvSpPr>
        <p:spPr>
          <a:xfrm>
            <a:off x="395536" y="136793"/>
            <a:ext cx="1656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홈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553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586DE43-6401-1978-99B3-D7FBC621722E}"/>
              </a:ext>
            </a:extLst>
          </p:cNvPr>
          <p:cNvSpPr txBox="1"/>
          <p:nvPr/>
        </p:nvSpPr>
        <p:spPr>
          <a:xfrm>
            <a:off x="2672503" y="184709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추천검색어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전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2351ADA-6D23-44A4-E9B9-45B347557208}"/>
              </a:ext>
            </a:extLst>
          </p:cNvPr>
          <p:cNvSpPr txBox="1"/>
          <p:nvPr/>
        </p:nvSpPr>
        <p:spPr>
          <a:xfrm>
            <a:off x="3985942" y="184709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검색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노출 프리미엄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CE75471-F6B0-091A-AD66-D1C851C57EE8}"/>
              </a:ext>
            </a:extLst>
          </p:cNvPr>
          <p:cNvSpPr txBox="1"/>
          <p:nvPr/>
        </p:nvSpPr>
        <p:spPr>
          <a:xfrm>
            <a:off x="395536" y="136793"/>
            <a:ext cx="1656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로그인</a:t>
            </a:r>
            <a:endParaRPr lang="en-US" altLang="ko-KR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회원가입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378A883-F70D-6063-B93D-BBD58049D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561" y="915566"/>
            <a:ext cx="3935578" cy="1709236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52CD09E-7229-4544-3297-B1CEDF1E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561" y="2750754"/>
            <a:ext cx="3935578" cy="188127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9159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클럽목록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701AD183-B5B6-E1F1-D253-E1B33D706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775" y="565465"/>
            <a:ext cx="6036202" cy="44129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F3D7805A-68B1-584B-2D86-E68A2316EDF4}"/>
              </a:ext>
            </a:extLst>
          </p:cNvPr>
          <p:cNvSpPr/>
          <p:nvPr/>
        </p:nvSpPr>
        <p:spPr>
          <a:xfrm>
            <a:off x="1729393" y="1046232"/>
            <a:ext cx="5904656" cy="2638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07FDC02A-18C9-81DE-195F-72592C19F142}"/>
              </a:ext>
            </a:extLst>
          </p:cNvPr>
          <p:cNvSpPr/>
          <p:nvPr/>
        </p:nvSpPr>
        <p:spPr>
          <a:xfrm>
            <a:off x="6660232" y="779696"/>
            <a:ext cx="1061745" cy="2222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7047142" y="424566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2202975" y="685546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8707F7FA-E6E9-AD6E-6B49-E6AF50C917EA}"/>
              </a:ext>
            </a:extLst>
          </p:cNvPr>
          <p:cNvSpPr/>
          <p:nvPr/>
        </p:nvSpPr>
        <p:spPr>
          <a:xfrm>
            <a:off x="1729393" y="1326632"/>
            <a:ext cx="5904656" cy="5713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1391008" y="1270444"/>
            <a:ext cx="237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1B8B35-C51F-00EB-CDFF-7D92A5FCD24C}"/>
              </a:ext>
            </a:extLst>
          </p:cNvPr>
          <p:cNvSpPr txBox="1"/>
          <p:nvPr/>
        </p:nvSpPr>
        <p:spPr>
          <a:xfrm>
            <a:off x="1932956" y="1862548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2220881" y="2083817"/>
            <a:ext cx="4918754" cy="1692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2373751" y="123655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클럽생성 후 공고등록을 해야 하단 클럽정보에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대분류 클릭 시 ③ 노출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중분류 클릭 시 ④에 등록되면서 하단 클럽정보에 해당하는 클럽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987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상세정보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454715" y="12973"/>
            <a:ext cx="26917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홈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클럽에 가입되어 있어야 함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공고 등록에서 등록한 정보들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지원하기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이용한 지도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2A544A9-73DD-D180-69FF-4E10C76D8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702" y="871639"/>
            <a:ext cx="5372217" cy="3942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7236350" y="771550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7176614" y="1068172"/>
            <a:ext cx="407395" cy="3230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2499736" y="1104748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6660232" y="1634604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1B8B35-C51F-00EB-CDFF-7D92A5FCD24C}"/>
              </a:ext>
            </a:extLst>
          </p:cNvPr>
          <p:cNvSpPr txBox="1"/>
          <p:nvPr/>
        </p:nvSpPr>
        <p:spPr>
          <a:xfrm>
            <a:off x="4211960" y="3265010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4695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마이페이지</a:t>
            </a:r>
            <a:endParaRPr lang="en-US" altLang="ko-KR" sz="1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 err="1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찜목록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6660232" y="1634604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1B8B35-C51F-00EB-CDFF-7D92A5FCD24C}"/>
              </a:ext>
            </a:extLst>
          </p:cNvPr>
          <p:cNvSpPr txBox="1"/>
          <p:nvPr/>
        </p:nvSpPr>
        <p:spPr>
          <a:xfrm>
            <a:off x="4211960" y="3265010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95D7C8B-872A-497D-D276-AA81484FF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837" y="929830"/>
            <a:ext cx="6035091" cy="1485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D3F584C-00AC-16F0-14F3-B4980DFF1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259" y="2614161"/>
            <a:ext cx="6120680" cy="2110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2381707" y="3665347"/>
            <a:ext cx="6099232" cy="1058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2314937" y="3326793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1170F4A-31BB-2E0F-0DD6-4AD99C0828BB}"/>
              </a:ext>
            </a:extLst>
          </p:cNvPr>
          <p:cNvSpPr txBox="1"/>
          <p:nvPr/>
        </p:nvSpPr>
        <p:spPr>
          <a:xfrm>
            <a:off x="5236130" y="2657011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179639" y="206441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찜한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클럽들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메뉴들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B7C3FC14-7952-8F6C-475C-8A006DB79294}"/>
              </a:ext>
            </a:extLst>
          </p:cNvPr>
          <p:cNvSpPr/>
          <p:nvPr/>
        </p:nvSpPr>
        <p:spPr>
          <a:xfrm>
            <a:off x="5344312" y="3015767"/>
            <a:ext cx="3049616" cy="249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083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48755" y="-92546"/>
            <a:ext cx="1964754" cy="5328592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27584" y="483518"/>
            <a:ext cx="24482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latin typeface="에스코어 드림 8 Heavy" pitchFamily="34" charset="-127"/>
                <a:ea typeface="에스코어 드림 8 Heavy" pitchFamily="34" charset="-127"/>
              </a:rPr>
              <a:t>순서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1585" y="1259967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800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28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2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28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39752" y="3363838"/>
            <a:ext cx="144016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31585" y="1721632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  <a:cs typeface="Ebrima" pitchFamily="2" charset="0"/>
              </a:rPr>
              <a:t>●</a:t>
            </a:r>
            <a:r>
              <a:rPr lang="ko-KR" altLang="en-US" sz="28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1585" y="2644962"/>
            <a:ext cx="2906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8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we are </a:t>
            </a:r>
            <a:r>
              <a:rPr lang="en-US" altLang="ko-KR" sz="28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2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!</a:t>
            </a:r>
            <a:endParaRPr lang="ko-KR" altLang="en-US" sz="28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1585" y="2183297"/>
            <a:ext cx="2265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8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8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er</a:t>
            </a:r>
            <a:r>
              <a:rPr lang="en-US" altLang="ko-KR" sz="2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 </a:t>
            </a:r>
            <a:r>
              <a:rPr lang="en-US" altLang="ko-KR" sz="28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dIagram</a:t>
            </a:r>
            <a:endParaRPr lang="ko-KR" altLang="en-US" sz="28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pic>
        <p:nvPicPr>
          <p:cNvPr id="13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3" r="6883" b="26634"/>
          <a:stretch/>
        </p:blipFill>
        <p:spPr bwMode="auto">
          <a:xfrm>
            <a:off x="5580112" y="4155926"/>
            <a:ext cx="3434201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131840" y="3557836"/>
            <a:ext cx="1760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8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8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preview</a:t>
            </a:r>
            <a:endParaRPr lang="ko-KR" altLang="en-US" sz="28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1840" y="3096171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8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8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used</a:t>
            </a:r>
            <a:endParaRPr lang="ko-KR" altLang="en-US" sz="28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11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FC9FC2E-A5FD-8FD6-C234-06C791773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781556"/>
            <a:ext cx="6074229" cy="3856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게시판 내용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444445" y="228342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개수 적립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4368710" y="145581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4553495" y="1795539"/>
            <a:ext cx="622927" cy="4019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1524022" y="2402473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0010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D483961-DBE4-F839-540E-14BBE9AC6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676361"/>
            <a:ext cx="6150411" cy="40387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상세정보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454715" y="12973"/>
            <a:ext cx="2242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메인화면에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노출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문의게시판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자주 묻는 질문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3166791" y="209024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6240268" y="2428799"/>
            <a:ext cx="1716108" cy="6470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6543063" y="2090245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4901970" y="2750251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044005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 err="1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클럽홈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305507" y="213176"/>
            <a:ext cx="1931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운영진에게만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3166791" y="209024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6543063" y="2090245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4901970" y="2750251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58EB9A6-BF61-2C09-F210-BC8245454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843558"/>
            <a:ext cx="6069773" cy="3712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6400987" y="1215889"/>
            <a:ext cx="1555389" cy="2757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9E38DA3-07E2-AE42-0B1E-3921BA2C2824}"/>
              </a:ext>
            </a:extLst>
          </p:cNvPr>
          <p:cNvSpPr txBox="1"/>
          <p:nvPr/>
        </p:nvSpPr>
        <p:spPr>
          <a:xfrm>
            <a:off x="6444208" y="843558"/>
            <a:ext cx="1825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876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클럽일정생성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3166791" y="209024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6240268" y="2428799"/>
            <a:ext cx="1716108" cy="6470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6543063" y="2090245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4901970" y="2750251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B1C10D5-D417-05B7-BB31-2EC13ED61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677" y="798760"/>
            <a:ext cx="6219464" cy="3995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52252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56682" y="1020673"/>
            <a:ext cx="1547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QNA</a:t>
            </a:r>
            <a:endParaRPr lang="ko-KR" altLang="en-US" sz="5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4065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589623" y="-822388"/>
            <a:ext cx="1964754" cy="91440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3435846"/>
            <a:ext cx="7560840" cy="504056"/>
          </a:xfrm>
        </p:spPr>
        <p:txBody>
          <a:bodyPr>
            <a:noAutofit/>
          </a:bodyPr>
          <a:lstStyle/>
          <a:p>
            <a:r>
              <a:rPr lang="ko-KR" altLang="en-US" sz="4000" dirty="0" smtClean="0">
                <a:latin typeface="스스로넷 칠백삼" pitchFamily="2" charset="-127"/>
                <a:ea typeface="스스로넷 칠백삼" pitchFamily="2" charset="-127"/>
              </a:rPr>
              <a:t>감사합니다 </a:t>
            </a:r>
            <a:r>
              <a:rPr lang="en-US" altLang="ko-KR" sz="4000" dirty="0" smtClean="0">
                <a:latin typeface="스스로넷 칠백삼" pitchFamily="2" charset="-127"/>
                <a:ea typeface="스스로넷 칠백삼" pitchFamily="2" charset="-127"/>
              </a:rPr>
              <a:t>:)</a:t>
            </a:r>
            <a:endParaRPr lang="ko-KR" altLang="en-US" sz="40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pic>
        <p:nvPicPr>
          <p:cNvPr id="1026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7646"/>
            <a:ext cx="4320480" cy="13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6516216" y="4155927"/>
            <a:ext cx="244827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>
                <a:latin typeface="에스코어 드림 2 ExtraLight" pitchFamily="34" charset="-127"/>
                <a:ea typeface="에스코어 드림 2 ExtraLight" pitchFamily="34" charset="-127"/>
              </a:rPr>
              <a:t>이광태 김광호 김기범 김나현</a:t>
            </a:r>
          </a:p>
        </p:txBody>
      </p:sp>
      <p:pic>
        <p:nvPicPr>
          <p:cNvPr id="3074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34393" r="66579" b="30217"/>
          <a:stretch/>
        </p:blipFill>
        <p:spPr bwMode="auto">
          <a:xfrm>
            <a:off x="323528" y="1944217"/>
            <a:ext cx="1202550" cy="7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3" t="35926" b="31234"/>
          <a:stretch/>
        </p:blipFill>
        <p:spPr bwMode="auto">
          <a:xfrm>
            <a:off x="7020272" y="1995686"/>
            <a:ext cx="1704975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2" t="35926" r="43347" b="31234"/>
          <a:stretch/>
        </p:blipFill>
        <p:spPr bwMode="auto">
          <a:xfrm>
            <a:off x="5580112" y="1995686"/>
            <a:ext cx="1076722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80" t="34393" r="6804" b="30217"/>
          <a:stretch/>
        </p:blipFill>
        <p:spPr bwMode="auto">
          <a:xfrm>
            <a:off x="3995935" y="1851670"/>
            <a:ext cx="1042789" cy="87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8" t="34393" r="29033" b="30217"/>
          <a:stretch/>
        </p:blipFill>
        <p:spPr bwMode="auto">
          <a:xfrm>
            <a:off x="2138430" y="1984385"/>
            <a:ext cx="1497466" cy="7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88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98136" y="1020673"/>
            <a:ext cx="4264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5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5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5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-Teamproject\pt\covi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3" y="2787774"/>
            <a:ext cx="1908176" cy="19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-Teamproject\pt\ban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00" y="2816293"/>
            <a:ext cx="836016" cy="83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-Teamproject\pt\kaka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7" t="25923" r="32562" b="25673"/>
          <a:stretch/>
        </p:blipFill>
        <p:spPr bwMode="auto">
          <a:xfrm>
            <a:off x="4856195" y="2813724"/>
            <a:ext cx="816402" cy="83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68344" y="4827046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※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스크립트 참고</a:t>
            </a:r>
          </a:p>
        </p:txBody>
      </p:sp>
      <p:pic>
        <p:nvPicPr>
          <p:cNvPr id="2051" name="Picture 3" descr="D:\-Teamproject\pt\D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991" y="3741365"/>
            <a:ext cx="9906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5230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93827E-7 L -0.07864 0.6438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1" y="32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15616" y="1275606"/>
            <a:ext cx="2460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reason 1. </a:t>
            </a:r>
            <a:endParaRPr lang="ko-KR" altLang="en-US" sz="40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937300" y="1147068"/>
            <a:ext cx="1301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찾기</a:t>
            </a:r>
            <a:endParaRPr lang="ko-KR" altLang="en-US" sz="3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548284"/>
            <a:ext cx="4306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36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36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738" y="2499742"/>
            <a:ext cx="1276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what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815" y="3302712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롤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골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-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플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서폿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구함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966" y="3740448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캠핑ㄱ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마쉬멜로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rot="809111">
            <a:off x="1190780" y="3071175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헬린이모집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18640">
            <a:off x="110958" y="4424946"/>
            <a:ext cx="2109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컴활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1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급 속성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스터디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하실분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pic>
        <p:nvPicPr>
          <p:cNvPr id="6146" name="Picture 2" descr="C:\Users\ds\Downloads\find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5" t="17916" r="35104" b="19074"/>
          <a:stretch/>
        </p:blipFill>
        <p:spPr bwMode="auto">
          <a:xfrm rot="18081022">
            <a:off x="5904279" y="628367"/>
            <a:ext cx="1930217" cy="17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 rot="2911088">
            <a:off x="7519422" y="855589"/>
            <a:ext cx="1057973" cy="5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4962453">
            <a:off x="5269718" y="1649966"/>
            <a:ext cx="878105" cy="42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854526" y="2499742"/>
            <a:ext cx="1274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when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 rot="809111">
            <a:off x="2441051" y="3348125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수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, 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금 저녁만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ㄱㄴ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310491" y="2885501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20839735">
            <a:off x="2496797" y="4502059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주말에 노실 분 찾아요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69841" y="3909725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평일 모닝탁구 치실 분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804248" y="288282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48194" y="3003798"/>
            <a:ext cx="1853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먹고자고쌀때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빼고 가능</a:t>
            </a:r>
          </a:p>
        </p:txBody>
      </p:sp>
      <p:sp>
        <p:nvSpPr>
          <p:cNvPr id="34" name="TextBox 33"/>
          <p:cNvSpPr txBox="1"/>
          <p:nvPr/>
        </p:nvSpPr>
        <p:spPr>
          <a:xfrm rot="20909728">
            <a:off x="6955076" y="4273215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스스로넷 칠백삼" pitchFamily="2" charset="-127"/>
                <a:ea typeface="스스로넷 칠백삼" pitchFamily="2" charset="-127"/>
              </a:rPr>
              <a:t>디코방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코드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보내드릴게여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rot="417615">
            <a:off x="7231119" y="3060028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부산시민공원으로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오셈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604147" y="290874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94220" y="2499742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where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3799" y="2480578"/>
            <a:ext cx="1106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WHO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 rot="417615">
            <a:off x="5099884" y="2996969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성인만 모집합니다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rot="21055599">
            <a:off x="4747362" y="4306014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지천명 뚫으신 분들만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^^~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332323">
            <a:off x="7222997" y="3599587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쥬디스태화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국룰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ㅇㅈ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66046" y="3669425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30~40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빛바랜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청춘들ㅎ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75218" y="655634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검색  카테고리  테마</a:t>
            </a:r>
          </a:p>
        </p:txBody>
      </p:sp>
    </p:spTree>
    <p:extLst>
      <p:ext uri="{BB962C8B-B14F-4D97-AF65-F5344CB8AC3E}">
        <p14:creationId xmlns:p14="http://schemas.microsoft.com/office/powerpoint/2010/main" val="7838052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9" grpId="0"/>
      <p:bldP spid="20" grpId="0"/>
      <p:bldP spid="21" grpId="0"/>
      <p:bldP spid="25" grpId="0"/>
      <p:bldP spid="26" grpId="0"/>
      <p:bldP spid="29" grpId="0"/>
      <p:bldP spid="30" grpId="0"/>
      <p:bldP spid="32" grpId="0"/>
      <p:bldP spid="34" grpId="0"/>
      <p:bldP spid="35" grpId="0"/>
      <p:bldP spid="37" grpId="0"/>
      <p:bldP spid="22" grpId="0"/>
      <p:bldP spid="38" grpId="0"/>
      <p:bldP spid="39" grpId="0"/>
      <p:bldP spid="40" grpId="0"/>
      <p:bldP spid="41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15616" y="1275606"/>
            <a:ext cx="2533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reason 2. </a:t>
            </a:r>
            <a:endParaRPr lang="ko-KR" altLang="en-US" sz="40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779912" y="1147068"/>
            <a:ext cx="1717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나누기</a:t>
            </a:r>
            <a:endParaRPr lang="ko-KR" altLang="en-US" sz="3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548284"/>
            <a:ext cx="4306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36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36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2499742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이야기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3815" y="3302712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오또케오또케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ㅠㅠ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8966" y="3740448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캠핑ㄱ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마쉬멜로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18640">
            <a:off x="110958" y="4424946"/>
            <a:ext cx="2109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컴활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1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급 속성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스터디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하실분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59832" y="2499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추억</a:t>
            </a:r>
          </a:p>
        </p:txBody>
      </p:sp>
      <p:sp>
        <p:nvSpPr>
          <p:cNvPr id="26" name="TextBox 25"/>
          <p:cNvSpPr txBox="1"/>
          <p:nvPr/>
        </p:nvSpPr>
        <p:spPr>
          <a:xfrm rot="809111">
            <a:off x="2453985" y="3513686"/>
            <a:ext cx="2101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아니 곱창 진짜 맛있었는데</a:t>
            </a:r>
            <a:r>
              <a:rPr lang="en-US" altLang="ko-KR" sz="1600" dirty="0" smtClean="0">
                <a:latin typeface="스스로넷 칠백삼" pitchFamily="2" charset="-127"/>
                <a:ea typeface="스스로넷 칠백삼" pitchFamily="2" charset="-127"/>
              </a:rPr>
              <a:t>..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310491" y="2885501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20839735">
            <a:off x="2496797" y="4502059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주말에 노실 분 찾아요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02301" y="4070772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평일 모닝탁구 치실 분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804248" y="288282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55776" y="3003798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쟤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표정봐요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ㅋㅋ너무웃김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20909728">
            <a:off x="6955076" y="4273215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스스로넷 칠백삼" pitchFamily="2" charset="-127"/>
                <a:ea typeface="스스로넷 칠백삼" pitchFamily="2" charset="-127"/>
              </a:rPr>
              <a:t>디코방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코드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보내드릴게여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rot="417615">
            <a:off x="7014686" y="3074300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부산시민공원으로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오셈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604147" y="290874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20072" y="2499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정보</a:t>
            </a:r>
          </a:p>
        </p:txBody>
      </p:sp>
      <p:sp>
        <p:nvSpPr>
          <p:cNvPr id="38" name="TextBox 37"/>
          <p:cNvSpPr txBox="1"/>
          <p:nvPr/>
        </p:nvSpPr>
        <p:spPr>
          <a:xfrm rot="417615">
            <a:off x="4851452" y="3168865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성인만 모집합니다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rot="21055599">
            <a:off x="4747362" y="4306014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지천명 뚫으신 분들만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^^~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332323">
            <a:off x="7222997" y="3599587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쥬디스태화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국룰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ㅇㅈ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66046" y="3669425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30~40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빛바랜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청춘들ㅎ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pic>
        <p:nvPicPr>
          <p:cNvPr id="7170" name="Picture 2" descr="D:\-Teamproject\pt\frien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6" t="8883" r="8306" b="8883"/>
          <a:stretch/>
        </p:blipFill>
        <p:spPr bwMode="auto">
          <a:xfrm rot="892810">
            <a:off x="6075696" y="750674"/>
            <a:ext cx="2437050" cy="160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 rot="2072906">
            <a:off x="7953219" y="721007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4110759">
            <a:off x="5406980" y="1706763"/>
            <a:ext cx="1276437" cy="6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4179353" y="65563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클럽홈</a:t>
            </a:r>
            <a:r>
              <a:rPr lang="en-US" altLang="ko-KR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 </a:t>
            </a:r>
            <a:endParaRPr lang="ko-KR" altLang="en-US" sz="2400" dirty="0">
              <a:latin typeface="코트라 희망체" pitchFamily="50" charset="-127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7E1D752-089F-C53C-D2C9-377826019A0B}"/>
              </a:ext>
            </a:extLst>
          </p:cNvPr>
          <p:cNvSpPr txBox="1"/>
          <p:nvPr/>
        </p:nvSpPr>
        <p:spPr>
          <a:xfrm>
            <a:off x="7524678" y="2499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생각</a:t>
            </a:r>
          </a:p>
        </p:txBody>
      </p:sp>
    </p:spTree>
    <p:extLst>
      <p:ext uri="{BB962C8B-B14F-4D97-AF65-F5344CB8AC3E}">
        <p14:creationId xmlns:p14="http://schemas.microsoft.com/office/powerpoint/2010/main" val="39611967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9" grpId="0"/>
      <p:bldP spid="21" grpId="0"/>
      <p:bldP spid="25" grpId="0"/>
      <p:bldP spid="26" grpId="0"/>
      <p:bldP spid="29" grpId="0"/>
      <p:bldP spid="30" grpId="0"/>
      <p:bldP spid="32" grpId="0"/>
      <p:bldP spid="34" grpId="0"/>
      <p:bldP spid="35" grpId="0"/>
      <p:bldP spid="22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63953" y="1032375"/>
            <a:ext cx="4448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2" r="71337" b="29155"/>
          <a:stretch/>
        </p:blipFill>
        <p:spPr bwMode="auto">
          <a:xfrm>
            <a:off x="6563486" y="4028404"/>
            <a:ext cx="1633651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8" t="35422" b="29155"/>
          <a:stretch/>
        </p:blipFill>
        <p:spPr bwMode="auto">
          <a:xfrm>
            <a:off x="467544" y="3926693"/>
            <a:ext cx="2479330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6" t="30001" b="25832"/>
          <a:stretch/>
        </p:blipFill>
        <p:spPr bwMode="auto">
          <a:xfrm>
            <a:off x="3995936" y="3710272"/>
            <a:ext cx="1410642" cy="15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28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981" y="915566"/>
            <a:ext cx="5400600" cy="40588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2" t="55510" b="12469"/>
          <a:stretch/>
        </p:blipFill>
        <p:spPr bwMode="auto">
          <a:xfrm rot="20262880">
            <a:off x="1335896" y="654001"/>
            <a:ext cx="1145705" cy="5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937322">
            <a:off x="6650363" y="693478"/>
            <a:ext cx="1276437" cy="6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91674" y="104314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</a:t>
            </a:r>
          </a:p>
        </p:txBody>
      </p:sp>
      <p:sp>
        <p:nvSpPr>
          <p:cNvPr id="12" name="직사각형 11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1237958" y="4612264"/>
            <a:ext cx="1300045" cy="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6888276" y="4647105"/>
            <a:ext cx="800611" cy="50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967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1" y="1381100"/>
            <a:ext cx="7555420" cy="29908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91674" y="104314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</a:t>
            </a:r>
          </a:p>
        </p:txBody>
      </p:sp>
      <p:sp>
        <p:nvSpPr>
          <p:cNvPr id="15" name="직사각형 14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367129" y="1019158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7301298" y="937382"/>
            <a:ext cx="1852836" cy="88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2" t="55510" b="12469"/>
          <a:stretch/>
        </p:blipFill>
        <p:spPr bwMode="auto">
          <a:xfrm rot="20262880">
            <a:off x="7400155" y="3869941"/>
            <a:ext cx="168972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107504" y="3827310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89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6" y="860638"/>
            <a:ext cx="7715250" cy="41593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7" t="28292" r="14481" b="40873"/>
          <a:stretch/>
        </p:blipFill>
        <p:spPr bwMode="auto">
          <a:xfrm rot="20485180">
            <a:off x="-54750" y="630337"/>
            <a:ext cx="1570810" cy="6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3996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고객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(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사용자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)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7592435" y="526079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7805364" y="4458148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18949" y="4592170"/>
            <a:ext cx="1625607" cy="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09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501</Words>
  <Application>Microsoft Office PowerPoint</Application>
  <PresentationFormat>화면 슬라이드 쇼(16:9)</PresentationFormat>
  <Paragraphs>193</Paragraphs>
  <Slides>25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4" baseType="lpstr">
      <vt:lpstr>굴림</vt:lpstr>
      <vt:lpstr>Arial</vt:lpstr>
      <vt:lpstr>에스코어 드림 4 Regular</vt:lpstr>
      <vt:lpstr>코트라 희망체</vt:lpstr>
      <vt:lpstr>맑은 고딕</vt:lpstr>
      <vt:lpstr>LEMON MILK Medium</vt:lpstr>
      <vt:lpstr>UhBee ZZIBA</vt:lpstr>
      <vt:lpstr>에스코어 드림 2 ExtraLight</vt:lpstr>
      <vt:lpstr>에스코어 드림 8 Heavy</vt:lpstr>
      <vt:lpstr>나눔바른고딕</vt:lpstr>
      <vt:lpstr>Mabook</vt:lpstr>
      <vt:lpstr>에스코어 드림 6 Bold</vt:lpstr>
      <vt:lpstr>Wingdings</vt:lpstr>
      <vt:lpstr>에스코어 드림 7 ExtraBold</vt:lpstr>
      <vt:lpstr>에스코어 드림 1 Thin</vt:lpstr>
      <vt:lpstr>Ebrima</vt:lpstr>
      <vt:lpstr>D2Coding ligature</vt:lpstr>
      <vt:lpstr>스스로넷 칠백삼</vt:lpstr>
      <vt:lpstr>Office 테마</vt:lpstr>
      <vt:lpstr>클러버:클럽을사랑하는사람들의모임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 :)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클러버</dc:title>
  <dc:creator>ds</dc:creator>
  <cp:lastModifiedBy>ds</cp:lastModifiedBy>
  <cp:revision>48</cp:revision>
  <dcterms:created xsi:type="dcterms:W3CDTF">2022-06-02T03:09:13Z</dcterms:created>
  <dcterms:modified xsi:type="dcterms:W3CDTF">2022-06-03T01:25:16Z</dcterms:modified>
</cp:coreProperties>
</file>